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2" r:id="rId4"/>
    <p:sldId id="263" r:id="rId5"/>
    <p:sldId id="264" r:id="rId6"/>
    <p:sldId id="279" r:id="rId7"/>
    <p:sldId id="280" r:id="rId8"/>
    <p:sldId id="265" r:id="rId9"/>
    <p:sldId id="266" r:id="rId10"/>
    <p:sldId id="281" r:id="rId11"/>
    <p:sldId id="267" r:id="rId12"/>
    <p:sldId id="268" r:id="rId13"/>
    <p:sldId id="282" r:id="rId14"/>
    <p:sldId id="283" r:id="rId15"/>
    <p:sldId id="284" r:id="rId16"/>
    <p:sldId id="285" r:id="rId17"/>
    <p:sldId id="286"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91"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5992-732A-93E4-03CA-366D8A6863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DF7CEE0-5A2E-CEF8-F57D-BF9292646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486BC2F-CE4C-A62A-0313-E0B51ADF6432}"/>
              </a:ext>
            </a:extLst>
          </p:cNvPr>
          <p:cNvSpPr>
            <a:spLocks noGrp="1"/>
          </p:cNvSpPr>
          <p:nvPr>
            <p:ph type="dt" sz="half" idx="10"/>
          </p:nvPr>
        </p:nvSpPr>
        <p:spPr/>
        <p:txBody>
          <a:bodyPr/>
          <a:lstStyle/>
          <a:p>
            <a:fld id="{3A6CE1E8-893D-4C52-9606-C8F14E03909A}" type="datetimeFigureOut">
              <a:rPr lang="en-AU" smtClean="0"/>
              <a:t>24/12/2023</a:t>
            </a:fld>
            <a:endParaRPr lang="en-AU"/>
          </a:p>
        </p:txBody>
      </p:sp>
      <p:sp>
        <p:nvSpPr>
          <p:cNvPr id="5" name="Footer Placeholder 4">
            <a:extLst>
              <a:ext uri="{FF2B5EF4-FFF2-40B4-BE49-F238E27FC236}">
                <a16:creationId xmlns:a16="http://schemas.microsoft.com/office/drawing/2014/main" id="{AE05306D-40CD-9435-DF88-8174BBC240D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84242F-3912-544D-E60D-6B26A6E2DD80}"/>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271374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EEF1-9394-1DB4-1AA1-6C9B8E99035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4560928-6F17-B532-2C9E-B008381F9D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99BA914-5A4D-F790-83BD-60FFCD3AC554}"/>
              </a:ext>
            </a:extLst>
          </p:cNvPr>
          <p:cNvSpPr>
            <a:spLocks noGrp="1"/>
          </p:cNvSpPr>
          <p:nvPr>
            <p:ph type="dt" sz="half" idx="10"/>
          </p:nvPr>
        </p:nvSpPr>
        <p:spPr/>
        <p:txBody>
          <a:bodyPr/>
          <a:lstStyle/>
          <a:p>
            <a:fld id="{3A6CE1E8-893D-4C52-9606-C8F14E03909A}" type="datetimeFigureOut">
              <a:rPr lang="en-AU" smtClean="0"/>
              <a:t>24/12/2023</a:t>
            </a:fld>
            <a:endParaRPr lang="en-AU"/>
          </a:p>
        </p:txBody>
      </p:sp>
      <p:sp>
        <p:nvSpPr>
          <p:cNvPr id="5" name="Footer Placeholder 4">
            <a:extLst>
              <a:ext uri="{FF2B5EF4-FFF2-40B4-BE49-F238E27FC236}">
                <a16:creationId xmlns:a16="http://schemas.microsoft.com/office/drawing/2014/main" id="{A6702986-7685-7A4C-FC54-F396F47E0C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D93362-9DAB-D122-7BB7-335D735A4768}"/>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10712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86A51-1ED2-6345-2FB1-0578EEE0B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E2279A2-7D91-9CC9-EE38-D306152BB8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39835A-AA8C-A8A2-671A-0FBEF6A2EE82}"/>
              </a:ext>
            </a:extLst>
          </p:cNvPr>
          <p:cNvSpPr>
            <a:spLocks noGrp="1"/>
          </p:cNvSpPr>
          <p:nvPr>
            <p:ph type="dt" sz="half" idx="10"/>
          </p:nvPr>
        </p:nvSpPr>
        <p:spPr/>
        <p:txBody>
          <a:bodyPr/>
          <a:lstStyle/>
          <a:p>
            <a:fld id="{3A6CE1E8-893D-4C52-9606-C8F14E03909A}" type="datetimeFigureOut">
              <a:rPr lang="en-AU" smtClean="0"/>
              <a:t>24/12/2023</a:t>
            </a:fld>
            <a:endParaRPr lang="en-AU"/>
          </a:p>
        </p:txBody>
      </p:sp>
      <p:sp>
        <p:nvSpPr>
          <p:cNvPr id="5" name="Footer Placeholder 4">
            <a:extLst>
              <a:ext uri="{FF2B5EF4-FFF2-40B4-BE49-F238E27FC236}">
                <a16:creationId xmlns:a16="http://schemas.microsoft.com/office/drawing/2014/main" id="{50D70334-ECC3-106A-E03C-2852080896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7AC9CB-CAAF-2E36-7910-50C035E533B0}"/>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312820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FDE8-BD88-F7A9-0B65-1A58442EB2C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3EF585B-B4B2-D867-B1F9-4946BC82CE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460606-FEC0-0999-3BC1-2EF814711B75}"/>
              </a:ext>
            </a:extLst>
          </p:cNvPr>
          <p:cNvSpPr>
            <a:spLocks noGrp="1"/>
          </p:cNvSpPr>
          <p:nvPr>
            <p:ph type="dt" sz="half" idx="10"/>
          </p:nvPr>
        </p:nvSpPr>
        <p:spPr/>
        <p:txBody>
          <a:bodyPr/>
          <a:lstStyle/>
          <a:p>
            <a:fld id="{3A6CE1E8-893D-4C52-9606-C8F14E03909A}" type="datetimeFigureOut">
              <a:rPr lang="en-AU" smtClean="0"/>
              <a:t>24/12/2023</a:t>
            </a:fld>
            <a:endParaRPr lang="en-AU"/>
          </a:p>
        </p:txBody>
      </p:sp>
      <p:sp>
        <p:nvSpPr>
          <p:cNvPr id="5" name="Footer Placeholder 4">
            <a:extLst>
              <a:ext uri="{FF2B5EF4-FFF2-40B4-BE49-F238E27FC236}">
                <a16:creationId xmlns:a16="http://schemas.microsoft.com/office/drawing/2014/main" id="{E5FCFA47-092C-FF12-232C-F6695E02487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6B26B39-DBD2-097C-EF89-1213FD6528EB}"/>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228311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71BF-A708-BCD2-ADFD-EDB62756A5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09A3007-5002-ABD2-B733-437C15B2D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FEFCB-5039-23A0-7855-C3156E808096}"/>
              </a:ext>
            </a:extLst>
          </p:cNvPr>
          <p:cNvSpPr>
            <a:spLocks noGrp="1"/>
          </p:cNvSpPr>
          <p:nvPr>
            <p:ph type="dt" sz="half" idx="10"/>
          </p:nvPr>
        </p:nvSpPr>
        <p:spPr/>
        <p:txBody>
          <a:bodyPr/>
          <a:lstStyle/>
          <a:p>
            <a:fld id="{3A6CE1E8-893D-4C52-9606-C8F14E03909A}" type="datetimeFigureOut">
              <a:rPr lang="en-AU" smtClean="0"/>
              <a:t>24/12/2023</a:t>
            </a:fld>
            <a:endParaRPr lang="en-AU"/>
          </a:p>
        </p:txBody>
      </p:sp>
      <p:sp>
        <p:nvSpPr>
          <p:cNvPr id="5" name="Footer Placeholder 4">
            <a:extLst>
              <a:ext uri="{FF2B5EF4-FFF2-40B4-BE49-F238E27FC236}">
                <a16:creationId xmlns:a16="http://schemas.microsoft.com/office/drawing/2014/main" id="{13A6C8B8-8361-8798-379F-8751C704C2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D60A4C0-EFF2-DBD5-229A-D86B22ADD64D}"/>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131349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E0B3-B583-B0FB-3F5D-5EBCA1A0F11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8580810-0477-86A5-5961-C726677F52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70707E4-D2A8-2989-04FA-34151567C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F675B2C-D13F-2BAB-5FB7-55BF643FF577}"/>
              </a:ext>
            </a:extLst>
          </p:cNvPr>
          <p:cNvSpPr>
            <a:spLocks noGrp="1"/>
          </p:cNvSpPr>
          <p:nvPr>
            <p:ph type="dt" sz="half" idx="10"/>
          </p:nvPr>
        </p:nvSpPr>
        <p:spPr/>
        <p:txBody>
          <a:bodyPr/>
          <a:lstStyle/>
          <a:p>
            <a:fld id="{3A6CE1E8-893D-4C52-9606-C8F14E03909A}" type="datetimeFigureOut">
              <a:rPr lang="en-AU" smtClean="0"/>
              <a:t>24/12/2023</a:t>
            </a:fld>
            <a:endParaRPr lang="en-AU"/>
          </a:p>
        </p:txBody>
      </p:sp>
      <p:sp>
        <p:nvSpPr>
          <p:cNvPr id="6" name="Footer Placeholder 5">
            <a:extLst>
              <a:ext uri="{FF2B5EF4-FFF2-40B4-BE49-F238E27FC236}">
                <a16:creationId xmlns:a16="http://schemas.microsoft.com/office/drawing/2014/main" id="{C083016A-AD68-F2BD-92C0-DBC4F230304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C04BFE-4FB9-606E-5566-4281F7118495}"/>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205777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078C-1E37-7FF3-8909-43DE1E70814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F37AFA-DDBA-091B-A578-835E246B9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102355-BC56-BF2F-EA17-03DF47BA8C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541F00A-27ED-C7EB-F9A4-0A4FA0910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DD873C-D614-6E13-209B-44E88B125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8A959E0-245A-8448-A65F-7064FC75437F}"/>
              </a:ext>
            </a:extLst>
          </p:cNvPr>
          <p:cNvSpPr>
            <a:spLocks noGrp="1"/>
          </p:cNvSpPr>
          <p:nvPr>
            <p:ph type="dt" sz="half" idx="10"/>
          </p:nvPr>
        </p:nvSpPr>
        <p:spPr/>
        <p:txBody>
          <a:bodyPr/>
          <a:lstStyle/>
          <a:p>
            <a:fld id="{3A6CE1E8-893D-4C52-9606-C8F14E03909A}" type="datetimeFigureOut">
              <a:rPr lang="en-AU" smtClean="0"/>
              <a:t>24/12/2023</a:t>
            </a:fld>
            <a:endParaRPr lang="en-AU"/>
          </a:p>
        </p:txBody>
      </p:sp>
      <p:sp>
        <p:nvSpPr>
          <p:cNvPr id="8" name="Footer Placeholder 7">
            <a:extLst>
              <a:ext uri="{FF2B5EF4-FFF2-40B4-BE49-F238E27FC236}">
                <a16:creationId xmlns:a16="http://schemas.microsoft.com/office/drawing/2014/main" id="{F4DF740D-349B-7A47-DF98-A23BF2C9F87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2CEE11C-5255-F14B-8815-6790C9D78589}"/>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257149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E406-A148-B11B-5C75-E58EBC7D42D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82ECFBE-395C-01A8-A993-0A1A1C9C634B}"/>
              </a:ext>
            </a:extLst>
          </p:cNvPr>
          <p:cNvSpPr>
            <a:spLocks noGrp="1"/>
          </p:cNvSpPr>
          <p:nvPr>
            <p:ph type="dt" sz="half" idx="10"/>
          </p:nvPr>
        </p:nvSpPr>
        <p:spPr/>
        <p:txBody>
          <a:bodyPr/>
          <a:lstStyle/>
          <a:p>
            <a:fld id="{3A6CE1E8-893D-4C52-9606-C8F14E03909A}" type="datetimeFigureOut">
              <a:rPr lang="en-AU" smtClean="0"/>
              <a:t>24/12/2023</a:t>
            </a:fld>
            <a:endParaRPr lang="en-AU"/>
          </a:p>
        </p:txBody>
      </p:sp>
      <p:sp>
        <p:nvSpPr>
          <p:cNvPr id="4" name="Footer Placeholder 3">
            <a:extLst>
              <a:ext uri="{FF2B5EF4-FFF2-40B4-BE49-F238E27FC236}">
                <a16:creationId xmlns:a16="http://schemas.microsoft.com/office/drawing/2014/main" id="{21C71C78-FA63-9D08-C573-F520FB5B979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1F48139-F806-E4E5-E618-866B78D26F46}"/>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332196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77D8E-C289-A77A-32A0-F80CC47932E6}"/>
              </a:ext>
            </a:extLst>
          </p:cNvPr>
          <p:cNvSpPr>
            <a:spLocks noGrp="1"/>
          </p:cNvSpPr>
          <p:nvPr>
            <p:ph type="dt" sz="half" idx="10"/>
          </p:nvPr>
        </p:nvSpPr>
        <p:spPr/>
        <p:txBody>
          <a:bodyPr/>
          <a:lstStyle/>
          <a:p>
            <a:fld id="{3A6CE1E8-893D-4C52-9606-C8F14E03909A}" type="datetimeFigureOut">
              <a:rPr lang="en-AU" smtClean="0"/>
              <a:t>24/12/2023</a:t>
            </a:fld>
            <a:endParaRPr lang="en-AU"/>
          </a:p>
        </p:txBody>
      </p:sp>
      <p:sp>
        <p:nvSpPr>
          <p:cNvPr id="3" name="Footer Placeholder 2">
            <a:extLst>
              <a:ext uri="{FF2B5EF4-FFF2-40B4-BE49-F238E27FC236}">
                <a16:creationId xmlns:a16="http://schemas.microsoft.com/office/drawing/2014/main" id="{D647D518-B495-95D1-E5D6-DDD122547FB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5C86C88-3402-1143-3575-C1A17C784086}"/>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196732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D4E02-2438-F464-77C7-A3D784363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6FF7FB-73ED-4FA8-B7CB-A3103B8CFC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A480576-3374-6FD9-051D-0F30C50CE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4D1DC-998A-8F87-319C-624F1413B61B}"/>
              </a:ext>
            </a:extLst>
          </p:cNvPr>
          <p:cNvSpPr>
            <a:spLocks noGrp="1"/>
          </p:cNvSpPr>
          <p:nvPr>
            <p:ph type="dt" sz="half" idx="10"/>
          </p:nvPr>
        </p:nvSpPr>
        <p:spPr/>
        <p:txBody>
          <a:bodyPr/>
          <a:lstStyle/>
          <a:p>
            <a:fld id="{3A6CE1E8-893D-4C52-9606-C8F14E03909A}" type="datetimeFigureOut">
              <a:rPr lang="en-AU" smtClean="0"/>
              <a:t>24/12/2023</a:t>
            </a:fld>
            <a:endParaRPr lang="en-AU"/>
          </a:p>
        </p:txBody>
      </p:sp>
      <p:sp>
        <p:nvSpPr>
          <p:cNvPr id="6" name="Footer Placeholder 5">
            <a:extLst>
              <a:ext uri="{FF2B5EF4-FFF2-40B4-BE49-F238E27FC236}">
                <a16:creationId xmlns:a16="http://schemas.microsoft.com/office/drawing/2014/main" id="{58D9C902-E6AE-EC33-10CC-7459BA04B3E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13CEFA-E2AB-87CD-E7D5-D00679CD3BA9}"/>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318576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F878-47CC-8693-20F8-46C73C35C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13E719F-B269-B9CC-9C3B-207C2C120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A93E5F4-DA0E-21F8-D3B8-D99E77EC1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5B405-BFE3-D54B-D864-B70ACE4B14EF}"/>
              </a:ext>
            </a:extLst>
          </p:cNvPr>
          <p:cNvSpPr>
            <a:spLocks noGrp="1"/>
          </p:cNvSpPr>
          <p:nvPr>
            <p:ph type="dt" sz="half" idx="10"/>
          </p:nvPr>
        </p:nvSpPr>
        <p:spPr/>
        <p:txBody>
          <a:bodyPr/>
          <a:lstStyle/>
          <a:p>
            <a:fld id="{3A6CE1E8-893D-4C52-9606-C8F14E03909A}" type="datetimeFigureOut">
              <a:rPr lang="en-AU" smtClean="0"/>
              <a:t>24/12/2023</a:t>
            </a:fld>
            <a:endParaRPr lang="en-AU"/>
          </a:p>
        </p:txBody>
      </p:sp>
      <p:sp>
        <p:nvSpPr>
          <p:cNvPr id="6" name="Footer Placeholder 5">
            <a:extLst>
              <a:ext uri="{FF2B5EF4-FFF2-40B4-BE49-F238E27FC236}">
                <a16:creationId xmlns:a16="http://schemas.microsoft.com/office/drawing/2014/main" id="{E9B964E6-0907-A979-95AD-5F168EA8B04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262078-2685-2F07-391F-44F223FCB534}"/>
              </a:ext>
            </a:extLst>
          </p:cNvPr>
          <p:cNvSpPr>
            <a:spLocks noGrp="1"/>
          </p:cNvSpPr>
          <p:nvPr>
            <p:ph type="sldNum" sz="quarter" idx="12"/>
          </p:nvPr>
        </p:nvSpPr>
        <p:spPr/>
        <p:txBody>
          <a:bodyPr/>
          <a:lstStyle/>
          <a:p>
            <a:fld id="{B4A473BF-D5E6-4949-97CA-7C4AAE36C627}" type="slidenum">
              <a:rPr lang="en-AU" smtClean="0"/>
              <a:t>‹#›</a:t>
            </a:fld>
            <a:endParaRPr lang="en-AU"/>
          </a:p>
        </p:txBody>
      </p:sp>
    </p:spTree>
    <p:extLst>
      <p:ext uri="{BB962C8B-B14F-4D97-AF65-F5344CB8AC3E}">
        <p14:creationId xmlns:p14="http://schemas.microsoft.com/office/powerpoint/2010/main" val="98124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51664-2566-CDBC-3F30-5E2EE93B8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9464A5-922B-2339-6978-BAB1CCFAC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7A05DC2-5D14-FB87-F360-7CA99723A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CE1E8-893D-4C52-9606-C8F14E03909A}" type="datetimeFigureOut">
              <a:rPr lang="en-AU" smtClean="0"/>
              <a:t>24/12/2023</a:t>
            </a:fld>
            <a:endParaRPr lang="en-AU"/>
          </a:p>
        </p:txBody>
      </p:sp>
      <p:sp>
        <p:nvSpPr>
          <p:cNvPr id="5" name="Footer Placeholder 4">
            <a:extLst>
              <a:ext uri="{FF2B5EF4-FFF2-40B4-BE49-F238E27FC236}">
                <a16:creationId xmlns:a16="http://schemas.microsoft.com/office/drawing/2014/main" id="{4D266B48-BE6A-2A2E-4A5B-60EB6D02E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654071F-9E5C-6A73-C782-F05B87B6DA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473BF-D5E6-4949-97CA-7C4AAE36C627}" type="slidenum">
              <a:rPr lang="en-AU" smtClean="0"/>
              <a:t>‹#›</a:t>
            </a:fld>
            <a:endParaRPr lang="en-AU"/>
          </a:p>
        </p:txBody>
      </p:sp>
    </p:spTree>
    <p:extLst>
      <p:ext uri="{BB962C8B-B14F-4D97-AF65-F5344CB8AC3E}">
        <p14:creationId xmlns:p14="http://schemas.microsoft.com/office/powerpoint/2010/main" val="170174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A5B3-7214-07C5-A43C-F2074A90C617}"/>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03EFC910-BB40-3133-4102-0D89779BA281}"/>
              </a:ext>
            </a:extLst>
          </p:cNvPr>
          <p:cNvSpPr>
            <a:spLocks noGrp="1"/>
          </p:cNvSpPr>
          <p:nvPr>
            <p:ph sz="half" idx="1"/>
          </p:nvPr>
        </p:nvSpPr>
        <p:spPr/>
        <p:txBody>
          <a:bodyPr/>
          <a:lstStyle/>
          <a:p>
            <a:endParaRPr lang="en-AU"/>
          </a:p>
        </p:txBody>
      </p:sp>
      <p:sp>
        <p:nvSpPr>
          <p:cNvPr id="4" name="Content Placeholder 3">
            <a:extLst>
              <a:ext uri="{FF2B5EF4-FFF2-40B4-BE49-F238E27FC236}">
                <a16:creationId xmlns:a16="http://schemas.microsoft.com/office/drawing/2014/main" id="{9C62186B-06B6-358D-3D0B-5F53CA15E82C}"/>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28001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Sweetness of God’s Goodness</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In person – </a:t>
            </a:r>
            <a:r>
              <a:rPr lang="en-AU" sz="4000" b="1" i="1" dirty="0">
                <a:latin typeface="Abadi Extra Light" panose="020B0204020104020204" pitchFamily="34" charset="0"/>
              </a:rPr>
              <a:t>we are making cakes</a:t>
            </a:r>
          </a:p>
          <a:p>
            <a:r>
              <a:rPr lang="en-AU" sz="4000" b="1" i="1" u="sng" dirty="0">
                <a:latin typeface="Abadi Extra Light" panose="020B0204020104020204" pitchFamily="34" charset="0"/>
              </a:rPr>
              <a:t>Online – </a:t>
            </a:r>
            <a:r>
              <a:rPr lang="en-AU" sz="4000" b="1" i="1" dirty="0">
                <a:latin typeface="Abadi Extra Light" panose="020B0204020104020204" pitchFamily="34" charset="0"/>
              </a:rPr>
              <a:t>Please find a sweet or nice treat, enjoy it and reflect on the Sweetness of God’s Goodness</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340687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Mirroring and Intentionality</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In the act of creating we mirror the greatest creator, we can use it to honour Him. </a:t>
            </a:r>
          </a:p>
          <a:p>
            <a:r>
              <a:rPr lang="en-AU" sz="4000" b="1" i="1" u="sng" dirty="0">
                <a:latin typeface="Abadi Extra Light" panose="020B0204020104020204" pitchFamily="34" charset="0"/>
              </a:rPr>
              <a:t>We have a choice, we are to be intentional with all those choices that God has now given us. </a:t>
            </a:r>
          </a:p>
        </p:txBody>
      </p:sp>
    </p:spTree>
    <p:extLst>
      <p:ext uri="{BB962C8B-B14F-4D97-AF65-F5344CB8AC3E}">
        <p14:creationId xmlns:p14="http://schemas.microsoft.com/office/powerpoint/2010/main" val="427802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Share the Sweetness	</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Matthew 5:16</a:t>
            </a:r>
          </a:p>
          <a:p>
            <a:r>
              <a:rPr lang="en-GB" sz="4000" b="1" i="1" u="sng" dirty="0">
                <a:latin typeface="Abadi Extra Light" panose="020B0204020104020204" pitchFamily="34" charset="0"/>
              </a:rPr>
              <a:t>"In the same way, let your light shine before others, that they may see your good deeds and glorify your Father in heaven."</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296723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3C1C-9931-63BE-9BCE-CC6AF41A6CB7}"/>
              </a:ext>
            </a:extLst>
          </p:cNvPr>
          <p:cNvSpPr>
            <a:spLocks noGrp="1"/>
          </p:cNvSpPr>
          <p:nvPr>
            <p:ph type="title"/>
          </p:nvPr>
        </p:nvSpPr>
        <p:spPr/>
        <p:txBody>
          <a:bodyPr/>
          <a:lstStyle/>
          <a:p>
            <a:r>
              <a:rPr lang="en-AU" dirty="0">
                <a:latin typeface="Abadi" panose="020F0502020204030204" pitchFamily="34" charset="0"/>
              </a:rPr>
              <a:t>Luke 2:1-20</a:t>
            </a:r>
          </a:p>
        </p:txBody>
      </p:sp>
      <p:sp>
        <p:nvSpPr>
          <p:cNvPr id="3" name="Content Placeholder 2">
            <a:extLst>
              <a:ext uri="{FF2B5EF4-FFF2-40B4-BE49-F238E27FC236}">
                <a16:creationId xmlns:a16="http://schemas.microsoft.com/office/drawing/2014/main" id="{593923DA-DCBF-D8D1-0D7A-486DE5019B8B}"/>
              </a:ext>
            </a:extLst>
          </p:cNvPr>
          <p:cNvSpPr>
            <a:spLocks noGrp="1"/>
          </p:cNvSpPr>
          <p:nvPr>
            <p:ph idx="1"/>
          </p:nvPr>
        </p:nvSpPr>
        <p:spPr>
          <a:xfrm>
            <a:off x="838200" y="1536376"/>
            <a:ext cx="10515600" cy="4351338"/>
          </a:xfrm>
        </p:spPr>
        <p:txBody>
          <a:bodyPr>
            <a:normAutofit/>
          </a:bodyPr>
          <a:lstStyle/>
          <a:p>
            <a:r>
              <a:rPr lang="en-GB" sz="3600" dirty="0">
                <a:latin typeface="Abadi Extra Light" panose="020F0502020204030204" pitchFamily="34" charset="0"/>
              </a:rPr>
              <a:t>2 In those days Caesar Augustus issued a decree that a census should be taken of the entire Roman world. 2 (This was the first census that took place while[a] Quirinius was governor of Syria.) 3 And everyone went to their own town to register.</a:t>
            </a:r>
          </a:p>
        </p:txBody>
      </p:sp>
    </p:spTree>
    <p:extLst>
      <p:ext uri="{BB962C8B-B14F-4D97-AF65-F5344CB8AC3E}">
        <p14:creationId xmlns:p14="http://schemas.microsoft.com/office/powerpoint/2010/main" val="11060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3C1C-9931-63BE-9BCE-CC6AF41A6CB7}"/>
              </a:ext>
            </a:extLst>
          </p:cNvPr>
          <p:cNvSpPr>
            <a:spLocks noGrp="1"/>
          </p:cNvSpPr>
          <p:nvPr>
            <p:ph type="title"/>
          </p:nvPr>
        </p:nvSpPr>
        <p:spPr>
          <a:xfrm>
            <a:off x="838200" y="253157"/>
            <a:ext cx="10515600" cy="1325563"/>
          </a:xfrm>
        </p:spPr>
        <p:txBody>
          <a:bodyPr/>
          <a:lstStyle/>
          <a:p>
            <a:r>
              <a:rPr lang="en-AU" dirty="0">
                <a:latin typeface="Abadi" panose="020F0502020204030204" pitchFamily="34" charset="0"/>
              </a:rPr>
              <a:t>Luke 2:1-20</a:t>
            </a:r>
          </a:p>
        </p:txBody>
      </p:sp>
      <p:sp>
        <p:nvSpPr>
          <p:cNvPr id="3" name="Content Placeholder 2">
            <a:extLst>
              <a:ext uri="{FF2B5EF4-FFF2-40B4-BE49-F238E27FC236}">
                <a16:creationId xmlns:a16="http://schemas.microsoft.com/office/drawing/2014/main" id="{593923DA-DCBF-D8D1-0D7A-486DE5019B8B}"/>
              </a:ext>
            </a:extLst>
          </p:cNvPr>
          <p:cNvSpPr>
            <a:spLocks noGrp="1"/>
          </p:cNvSpPr>
          <p:nvPr>
            <p:ph idx="1"/>
          </p:nvPr>
        </p:nvSpPr>
        <p:spPr>
          <a:xfrm>
            <a:off x="763555" y="1097837"/>
            <a:ext cx="10515600" cy="4351338"/>
          </a:xfrm>
        </p:spPr>
        <p:txBody>
          <a:bodyPr>
            <a:normAutofit/>
          </a:bodyPr>
          <a:lstStyle/>
          <a:p>
            <a:r>
              <a:rPr lang="en-GB" sz="3200" dirty="0">
                <a:latin typeface="Abadi Extra Light" panose="020F0502020204030204" pitchFamily="34" charset="0"/>
              </a:rPr>
              <a:t>4 So Joseph also went up from the town of Nazareth in Galilee to Judea, to Bethlehem the town of David, because he belonged to the house and line of David. 5 He went there to register with Mary, who was pledged to be married to him and was expecting a child. 6 While they were there, the time came for the baby to be born, 7 and she gave birth to her firstborn, a son. She wrapped him in cloths and placed him in a manger, because there was no guest room available for them.</a:t>
            </a:r>
          </a:p>
        </p:txBody>
      </p:sp>
    </p:spTree>
    <p:extLst>
      <p:ext uri="{BB962C8B-B14F-4D97-AF65-F5344CB8AC3E}">
        <p14:creationId xmlns:p14="http://schemas.microsoft.com/office/powerpoint/2010/main" val="4267703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3C1C-9931-63BE-9BCE-CC6AF41A6CB7}"/>
              </a:ext>
            </a:extLst>
          </p:cNvPr>
          <p:cNvSpPr>
            <a:spLocks noGrp="1"/>
          </p:cNvSpPr>
          <p:nvPr>
            <p:ph type="title"/>
          </p:nvPr>
        </p:nvSpPr>
        <p:spPr>
          <a:xfrm>
            <a:off x="912845" y="0"/>
            <a:ext cx="10515600" cy="1325563"/>
          </a:xfrm>
        </p:spPr>
        <p:txBody>
          <a:bodyPr/>
          <a:lstStyle/>
          <a:p>
            <a:r>
              <a:rPr lang="en-AU" dirty="0">
                <a:latin typeface="Abadi" panose="020F0502020204030204" pitchFamily="34" charset="0"/>
              </a:rPr>
              <a:t>Luke 2:1-20</a:t>
            </a:r>
          </a:p>
        </p:txBody>
      </p:sp>
      <p:sp>
        <p:nvSpPr>
          <p:cNvPr id="3" name="Content Placeholder 2">
            <a:extLst>
              <a:ext uri="{FF2B5EF4-FFF2-40B4-BE49-F238E27FC236}">
                <a16:creationId xmlns:a16="http://schemas.microsoft.com/office/drawing/2014/main" id="{593923DA-DCBF-D8D1-0D7A-486DE5019B8B}"/>
              </a:ext>
            </a:extLst>
          </p:cNvPr>
          <p:cNvSpPr>
            <a:spLocks noGrp="1"/>
          </p:cNvSpPr>
          <p:nvPr>
            <p:ph idx="1"/>
          </p:nvPr>
        </p:nvSpPr>
        <p:spPr>
          <a:xfrm>
            <a:off x="763555" y="864572"/>
            <a:ext cx="10515600" cy="4351338"/>
          </a:xfrm>
        </p:spPr>
        <p:txBody>
          <a:bodyPr>
            <a:normAutofit/>
          </a:bodyPr>
          <a:lstStyle/>
          <a:p>
            <a:r>
              <a:rPr lang="en-GB" sz="3100" dirty="0">
                <a:latin typeface="Abadi Extra Light" panose="020F0502020204030204" pitchFamily="34" charset="0"/>
              </a:rPr>
              <a:t>8 And there were shepherds living out in the fields nearby, keeping watch over their flocks at night. 9 An angel of the Lord appeared to them, and the glory of the Lord shone around them, and they were terrified. 10 But the angel said to them, “Do not be afraid. I bring you good news that will cause great joy for all the people. 11 Today in the town of David a Savior has been born to you; he is the Messiah, the Lord. 12 This will be a sign to you: You will find a baby wrapped in cloths and lying in a manger.”</a:t>
            </a:r>
          </a:p>
        </p:txBody>
      </p:sp>
    </p:spTree>
    <p:extLst>
      <p:ext uri="{BB962C8B-B14F-4D97-AF65-F5344CB8AC3E}">
        <p14:creationId xmlns:p14="http://schemas.microsoft.com/office/powerpoint/2010/main" val="423014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3C1C-9931-63BE-9BCE-CC6AF41A6CB7}"/>
              </a:ext>
            </a:extLst>
          </p:cNvPr>
          <p:cNvSpPr>
            <a:spLocks noGrp="1"/>
          </p:cNvSpPr>
          <p:nvPr>
            <p:ph type="title"/>
          </p:nvPr>
        </p:nvSpPr>
        <p:spPr/>
        <p:txBody>
          <a:bodyPr/>
          <a:lstStyle/>
          <a:p>
            <a:r>
              <a:rPr lang="en-AU" dirty="0">
                <a:latin typeface="Abadi" panose="020F0502020204030204" pitchFamily="34" charset="0"/>
              </a:rPr>
              <a:t>Luke 2:1-20</a:t>
            </a:r>
          </a:p>
        </p:txBody>
      </p:sp>
      <p:sp>
        <p:nvSpPr>
          <p:cNvPr id="3" name="Content Placeholder 2">
            <a:extLst>
              <a:ext uri="{FF2B5EF4-FFF2-40B4-BE49-F238E27FC236}">
                <a16:creationId xmlns:a16="http://schemas.microsoft.com/office/drawing/2014/main" id="{593923DA-DCBF-D8D1-0D7A-486DE5019B8B}"/>
              </a:ext>
            </a:extLst>
          </p:cNvPr>
          <p:cNvSpPr>
            <a:spLocks noGrp="1"/>
          </p:cNvSpPr>
          <p:nvPr>
            <p:ph idx="1"/>
          </p:nvPr>
        </p:nvSpPr>
        <p:spPr>
          <a:xfrm>
            <a:off x="772886" y="1253331"/>
            <a:ext cx="10515600" cy="4351338"/>
          </a:xfrm>
        </p:spPr>
        <p:txBody>
          <a:bodyPr>
            <a:normAutofit/>
          </a:bodyPr>
          <a:lstStyle/>
          <a:p>
            <a:r>
              <a:rPr lang="en-GB" sz="3100" dirty="0">
                <a:latin typeface="Abadi Extra Light" panose="020F0502020204030204" pitchFamily="34" charset="0"/>
              </a:rPr>
              <a:t>13 Suddenly a great company of the heavenly host appeared with the angel, praising God and saying,</a:t>
            </a:r>
          </a:p>
          <a:p>
            <a:r>
              <a:rPr lang="en-GB" sz="3100" dirty="0">
                <a:latin typeface="Abadi Extra Light" panose="020F0502020204030204" pitchFamily="34" charset="0"/>
              </a:rPr>
              <a:t>14 “Glory to God in the highest heaven,</a:t>
            </a:r>
          </a:p>
          <a:p>
            <a:r>
              <a:rPr lang="en-GB" sz="3100" dirty="0">
                <a:latin typeface="Abadi Extra Light" panose="020F0502020204030204" pitchFamily="34" charset="0"/>
              </a:rPr>
              <a:t>    and on earth peace to those on whom his </a:t>
            </a:r>
            <a:r>
              <a:rPr lang="en-GB" sz="3100" dirty="0" err="1">
                <a:latin typeface="Abadi Extra Light" panose="020F0502020204030204" pitchFamily="34" charset="0"/>
              </a:rPr>
              <a:t>favor</a:t>
            </a:r>
            <a:r>
              <a:rPr lang="en-GB" sz="3100" dirty="0">
                <a:latin typeface="Abadi Extra Light" panose="020F0502020204030204" pitchFamily="34" charset="0"/>
              </a:rPr>
              <a:t> rests.”</a:t>
            </a:r>
          </a:p>
          <a:p>
            <a:r>
              <a:rPr lang="en-GB" sz="3100" dirty="0">
                <a:latin typeface="Abadi Extra Light" panose="020F0502020204030204" pitchFamily="34" charset="0"/>
              </a:rPr>
              <a:t>15 When the angels had left them and gone into heaven, the shepherds said to one another, “Let’s go to Bethlehem and see this thing that has happened, which the Lord has told us about.”</a:t>
            </a:r>
          </a:p>
        </p:txBody>
      </p:sp>
    </p:spTree>
    <p:extLst>
      <p:ext uri="{BB962C8B-B14F-4D97-AF65-F5344CB8AC3E}">
        <p14:creationId xmlns:p14="http://schemas.microsoft.com/office/powerpoint/2010/main" val="595448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3C1C-9931-63BE-9BCE-CC6AF41A6CB7}"/>
              </a:ext>
            </a:extLst>
          </p:cNvPr>
          <p:cNvSpPr>
            <a:spLocks noGrp="1"/>
          </p:cNvSpPr>
          <p:nvPr>
            <p:ph type="title"/>
          </p:nvPr>
        </p:nvSpPr>
        <p:spPr/>
        <p:txBody>
          <a:bodyPr/>
          <a:lstStyle/>
          <a:p>
            <a:r>
              <a:rPr lang="en-AU" dirty="0">
                <a:latin typeface="Abadi" panose="020F0502020204030204" pitchFamily="34" charset="0"/>
              </a:rPr>
              <a:t>Luke 2:1-20</a:t>
            </a:r>
          </a:p>
        </p:txBody>
      </p:sp>
      <p:sp>
        <p:nvSpPr>
          <p:cNvPr id="3" name="Content Placeholder 2">
            <a:extLst>
              <a:ext uri="{FF2B5EF4-FFF2-40B4-BE49-F238E27FC236}">
                <a16:creationId xmlns:a16="http://schemas.microsoft.com/office/drawing/2014/main" id="{593923DA-DCBF-D8D1-0D7A-486DE5019B8B}"/>
              </a:ext>
            </a:extLst>
          </p:cNvPr>
          <p:cNvSpPr>
            <a:spLocks noGrp="1"/>
          </p:cNvSpPr>
          <p:nvPr>
            <p:ph idx="1"/>
          </p:nvPr>
        </p:nvSpPr>
        <p:spPr>
          <a:xfrm>
            <a:off x="707571" y="1253331"/>
            <a:ext cx="10515600" cy="4351338"/>
          </a:xfrm>
        </p:spPr>
        <p:txBody>
          <a:bodyPr>
            <a:normAutofit/>
          </a:bodyPr>
          <a:lstStyle/>
          <a:p>
            <a:r>
              <a:rPr lang="en-GB" sz="3100" dirty="0">
                <a:latin typeface="Abadi Extra Light" panose="020F0502020204030204" pitchFamily="34" charset="0"/>
              </a:rPr>
              <a:t>16 So they hurried off and found Mary and Joseph, and the baby, who was lying in the manger. 17 When they had seen him, they spread the word concerning what had been told them about this child, 18 and all who heard it were amazed at what the shepherds said to them. 19 But Mary treasured up all these things and pondered them in her heart. 20 The shepherds returned, glorifying and praising God for all the things they had heard and seen, which were just as they had been told.</a:t>
            </a:r>
            <a:endParaRPr lang="en-AU" sz="3100" dirty="0">
              <a:latin typeface="Abadi Extra Light" panose="020F0502020204030204" pitchFamily="34" charset="0"/>
            </a:endParaRPr>
          </a:p>
        </p:txBody>
      </p:sp>
    </p:spTree>
    <p:extLst>
      <p:ext uri="{BB962C8B-B14F-4D97-AF65-F5344CB8AC3E}">
        <p14:creationId xmlns:p14="http://schemas.microsoft.com/office/powerpoint/2010/main" val="155345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i="1" u="sng" dirty="0">
                <a:latin typeface="Abadi" panose="020B0604020104020204" pitchFamily="34" charset="0"/>
              </a:rPr>
              <a:t>The gift of God - Jesus</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dirty="0">
                <a:latin typeface="Abadi Extra Light" panose="020B0204020104020204" pitchFamily="34" charset="0"/>
              </a:rPr>
              <a:t>Jesus is available to all, regardless of background or how you are right now. </a:t>
            </a:r>
          </a:p>
          <a:p>
            <a:r>
              <a:rPr lang="en-GB" sz="4000" b="1" i="1" dirty="0">
                <a:latin typeface="Abadi Extra Light" panose="020B0204020104020204" pitchFamily="34" charset="0"/>
              </a:rPr>
              <a:t>We have all fallen short, </a:t>
            </a:r>
            <a:r>
              <a:rPr lang="en-GB" sz="4000" b="1" i="1" u="sng" dirty="0">
                <a:latin typeface="Abadi Extra Light" panose="020B0204020104020204" pitchFamily="34" charset="0"/>
              </a:rPr>
              <a:t>everyone,</a:t>
            </a:r>
            <a:r>
              <a:rPr lang="en-GB" sz="4000" b="1" i="1" dirty="0">
                <a:latin typeface="Abadi Extra Light" panose="020B0204020104020204" pitchFamily="34" charset="0"/>
              </a:rPr>
              <a:t> and God chose to become Jesus so that He may save us and be with US forever. </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3947565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Take a moment,</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To either pray or finish off your activities in consideration of God’s goodness in sending His ultimate gift to you. </a:t>
            </a:r>
          </a:p>
          <a:p>
            <a:r>
              <a:rPr lang="en-AU" sz="4000" b="1" i="1" u="sng" dirty="0">
                <a:latin typeface="Abadi Extra Light" panose="020B0204020104020204" pitchFamily="34" charset="0"/>
              </a:rPr>
              <a:t>Are you or have you accepted it?</a:t>
            </a:r>
          </a:p>
        </p:txBody>
      </p:sp>
    </p:spTree>
    <p:extLst>
      <p:ext uri="{BB962C8B-B14F-4D97-AF65-F5344CB8AC3E}">
        <p14:creationId xmlns:p14="http://schemas.microsoft.com/office/powerpoint/2010/main" val="392813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A Celebration beyond Compare</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In person – </a:t>
            </a:r>
            <a:r>
              <a:rPr lang="en-AU" sz="4000" b="1" i="1" dirty="0">
                <a:latin typeface="Abadi Extra Light" panose="020B0204020104020204" pitchFamily="34" charset="0"/>
              </a:rPr>
              <a:t>we are making party hats or birthday card in anticipation of the celebration</a:t>
            </a:r>
          </a:p>
          <a:p>
            <a:r>
              <a:rPr lang="en-AU" sz="4000" b="1" i="1" u="sng" dirty="0">
                <a:latin typeface="Abadi Extra Light" panose="020B0204020104020204" pitchFamily="34" charset="0"/>
              </a:rPr>
              <a:t>Online – </a:t>
            </a:r>
            <a:r>
              <a:rPr lang="en-AU" sz="4000" b="1" i="1" dirty="0">
                <a:latin typeface="Abadi Extra Light" panose="020B0204020104020204" pitchFamily="34" charset="0"/>
              </a:rPr>
              <a:t>we are making a birthday card with folded paper, draw or write a message to God express excitement over the good things of God. </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371667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Significance of Celebration</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u="sng" dirty="0" err="1">
                <a:latin typeface="Abadi Extra Light" panose="020B0204020104020204" pitchFamily="34" charset="0"/>
              </a:rPr>
              <a:t>Ecclesiates</a:t>
            </a:r>
            <a:r>
              <a:rPr lang="en-AU" sz="4000" b="1" u="sng" dirty="0">
                <a:latin typeface="Abadi Extra Light" panose="020B0204020104020204" pitchFamily="34" charset="0"/>
              </a:rPr>
              <a:t> 3:4 – </a:t>
            </a:r>
            <a:r>
              <a:rPr lang="en-AU" sz="4000" b="1" dirty="0">
                <a:latin typeface="Abadi Extra Light" panose="020B0204020104020204" pitchFamily="34" charset="0"/>
              </a:rPr>
              <a:t>“ a time to weep and a time to laugh, a time to mourn and a time to dance” </a:t>
            </a:r>
          </a:p>
          <a:p>
            <a:endParaRPr lang="en-AU" sz="4000" b="1" dirty="0">
              <a:latin typeface="Abadi Extra Light" panose="020B0204020104020204" pitchFamily="34" charset="0"/>
            </a:endParaRPr>
          </a:p>
          <a:p>
            <a:r>
              <a:rPr lang="en-AU" sz="4000" b="1" dirty="0">
                <a:latin typeface="Abadi Extra Light" panose="020B0204020104020204" pitchFamily="34" charset="0"/>
              </a:rPr>
              <a:t>Express Joy!</a:t>
            </a:r>
          </a:p>
        </p:txBody>
      </p:sp>
    </p:spTree>
    <p:extLst>
      <p:ext uri="{BB962C8B-B14F-4D97-AF65-F5344CB8AC3E}">
        <p14:creationId xmlns:p14="http://schemas.microsoft.com/office/powerpoint/2010/main" val="325205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Childlike anticipation</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dirty="0">
                <a:latin typeface="Abadi Extra Light" panose="020B0204020104020204" pitchFamily="34" charset="0"/>
              </a:rPr>
              <a:t>We are to be like a child in the simple trust that a child often has for the things that its parent promises</a:t>
            </a:r>
          </a:p>
          <a:p>
            <a:r>
              <a:rPr lang="en-GB" sz="4000" b="1" i="1" u="sng" dirty="0">
                <a:latin typeface="Abadi Extra Light" panose="020B0204020104020204" pitchFamily="34" charset="0"/>
              </a:rPr>
              <a:t>Matthew 18:3</a:t>
            </a:r>
            <a:endParaRPr lang="en-AU" sz="4000" b="1" u="sng" dirty="0">
              <a:latin typeface="Abadi Extra Light" panose="020B0204020104020204" pitchFamily="34" charset="0"/>
            </a:endParaRPr>
          </a:p>
        </p:txBody>
      </p:sp>
    </p:spTree>
    <p:extLst>
      <p:ext uri="{BB962C8B-B14F-4D97-AF65-F5344CB8AC3E}">
        <p14:creationId xmlns:p14="http://schemas.microsoft.com/office/powerpoint/2010/main" val="79162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Preparing our hearts</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We are called to be intentional with everything, including worship. </a:t>
            </a:r>
          </a:p>
          <a:p>
            <a:r>
              <a:rPr lang="en-AU" sz="4000" b="1" i="1" u="sng" dirty="0">
                <a:latin typeface="Abadi Extra Light" panose="020B0204020104020204" pitchFamily="34" charset="0"/>
              </a:rPr>
              <a:t>We must prepare our hearts so that can give a personal offering to a personal God. </a:t>
            </a:r>
          </a:p>
        </p:txBody>
      </p:sp>
    </p:spTree>
    <p:extLst>
      <p:ext uri="{BB962C8B-B14F-4D97-AF65-F5344CB8AC3E}">
        <p14:creationId xmlns:p14="http://schemas.microsoft.com/office/powerpoint/2010/main" val="138450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A Celebration beyond Compare</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In person – </a:t>
            </a:r>
            <a:r>
              <a:rPr lang="en-AU" sz="4000" b="1" i="1" dirty="0">
                <a:latin typeface="Abadi Extra Light" panose="020B0204020104020204" pitchFamily="34" charset="0"/>
              </a:rPr>
              <a:t>we are making party hats or birthday card in anticipation of the celebration</a:t>
            </a:r>
          </a:p>
          <a:p>
            <a:r>
              <a:rPr lang="en-AU" sz="4000" b="1" i="1" u="sng" dirty="0">
                <a:latin typeface="Abadi Extra Light" panose="020B0204020104020204" pitchFamily="34" charset="0"/>
              </a:rPr>
              <a:t>Online – </a:t>
            </a:r>
            <a:r>
              <a:rPr lang="en-AU" sz="4000" b="1" i="1" dirty="0">
                <a:latin typeface="Abadi Extra Light" panose="020B0204020104020204" pitchFamily="34" charset="0"/>
              </a:rPr>
              <a:t>we are making a birthday card with folded paper, draw or write a message to God express excitement over the good things of God. </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136947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The Gift</a:t>
            </a: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AU" sz="4000" b="1" i="1" u="sng" dirty="0">
                <a:latin typeface="Abadi Extra Light" panose="020B0204020104020204" pitchFamily="34" charset="0"/>
              </a:rPr>
              <a:t>In person – </a:t>
            </a:r>
            <a:r>
              <a:rPr lang="en-AU" sz="4000" b="1" i="1" dirty="0">
                <a:latin typeface="Abadi Extra Light" panose="020B0204020104020204" pitchFamily="34" charset="0"/>
              </a:rPr>
              <a:t>we are creating gifts, coasters or wooden trinkets.</a:t>
            </a:r>
          </a:p>
          <a:p>
            <a:r>
              <a:rPr lang="en-AU" sz="4000" b="1" i="1" u="sng" dirty="0">
                <a:latin typeface="Abadi Extra Light" panose="020B0204020104020204" pitchFamily="34" charset="0"/>
              </a:rPr>
              <a:t>Online – </a:t>
            </a:r>
            <a:r>
              <a:rPr lang="en-AU" sz="4000" b="1" i="1" dirty="0">
                <a:latin typeface="Abadi Extra Light" panose="020B0204020104020204" pitchFamily="34" charset="0"/>
              </a:rPr>
              <a:t>we are going to do origami, we will show you and leave a slide on how to do it with a bit of paper. </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228105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AU" dirty="0">
                <a:latin typeface="Abadi" panose="020B0604020104020204" pitchFamily="34" charset="0"/>
              </a:rPr>
              <a:t>The Gift Beyond Measure</a:t>
            </a:r>
            <a:endParaRPr lang="en-AU" i="1" u="sng"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dirty="0">
                <a:latin typeface="Abadi Extra Light" panose="020B0204020104020204" pitchFamily="34" charset="0"/>
              </a:rPr>
              <a:t>The Gift of Jesus: Ephesians 2:8-9</a:t>
            </a:r>
          </a:p>
          <a:p>
            <a:r>
              <a:rPr lang="en-GB" sz="4000" b="1" i="1" dirty="0">
                <a:latin typeface="Abadi Extra Light" panose="020B0204020104020204" pitchFamily="34" charset="0"/>
              </a:rPr>
              <a:t>“</a:t>
            </a:r>
            <a:r>
              <a:rPr lang="en-GB" sz="4000" b="1" i="1" u="sng" dirty="0">
                <a:latin typeface="Abadi Extra Light" panose="020B0204020104020204" pitchFamily="34" charset="0"/>
              </a:rPr>
              <a:t>For it is by GRACE you have been saved, through faith – and this is not from yourselves, it is a gift from God – Not by works, so that no one can boast”</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416519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endParaRPr lang="en-AU" i="1" u="sng" dirty="0">
              <a:latin typeface="Abadi" panose="020B0604020104020204" pitchFamily="34" charset="0"/>
            </a:endParaRPr>
          </a:p>
        </p:txBody>
      </p:sp>
      <p:pic>
        <p:nvPicPr>
          <p:cNvPr id="5" name="Content Placeholder 4" descr="A step by step instructions for how to make a lotus flower">
            <a:extLst>
              <a:ext uri="{FF2B5EF4-FFF2-40B4-BE49-F238E27FC236}">
                <a16:creationId xmlns:a16="http://schemas.microsoft.com/office/drawing/2014/main" id="{1C80905B-4400-522D-A2CE-1C2547AF1E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0976"/>
          </a:xfrm>
        </p:spPr>
      </p:pic>
    </p:spTree>
    <p:extLst>
      <p:ext uri="{BB962C8B-B14F-4D97-AF65-F5344CB8AC3E}">
        <p14:creationId xmlns:p14="http://schemas.microsoft.com/office/powerpoint/2010/main" val="843048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939</Words>
  <Application>Microsoft Office PowerPoint</Application>
  <PresentationFormat>Widescreen</PresentationFormat>
  <Paragraphs>50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Abadi</vt:lpstr>
      <vt:lpstr>Abadi Extra Light</vt:lpstr>
      <vt:lpstr>Arial</vt:lpstr>
      <vt:lpstr>Calibri</vt:lpstr>
      <vt:lpstr>Calibri Light</vt:lpstr>
      <vt:lpstr>Office Theme</vt:lpstr>
      <vt:lpstr>PowerPoint Presentation</vt:lpstr>
      <vt:lpstr>A Celebration beyond Compare</vt:lpstr>
      <vt:lpstr>Significance of Celebration</vt:lpstr>
      <vt:lpstr>Childlike anticipation</vt:lpstr>
      <vt:lpstr>Preparing our hearts</vt:lpstr>
      <vt:lpstr>A Celebration beyond Compare</vt:lpstr>
      <vt:lpstr>The Gift</vt:lpstr>
      <vt:lpstr>The Gift Beyond Measure</vt:lpstr>
      <vt:lpstr>PowerPoint Presentation</vt:lpstr>
      <vt:lpstr>Sweetness of God’s Goodness</vt:lpstr>
      <vt:lpstr>Mirroring and Intentionality</vt:lpstr>
      <vt:lpstr>Share the Sweetness </vt:lpstr>
      <vt:lpstr>Luke 2:1-20</vt:lpstr>
      <vt:lpstr>Luke 2:1-20</vt:lpstr>
      <vt:lpstr>Luke 2:1-20</vt:lpstr>
      <vt:lpstr>Luke 2:1-20</vt:lpstr>
      <vt:lpstr>Luke 2:1-20</vt:lpstr>
      <vt:lpstr>The gift of God - Jesus</vt:lpstr>
      <vt:lpstr>Take a moment,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3:16-17</dc:title>
  <dc:creator>Thomas Kenneally</dc:creator>
  <cp:lastModifiedBy>Thomas Kenneally</cp:lastModifiedBy>
  <cp:revision>3</cp:revision>
  <dcterms:created xsi:type="dcterms:W3CDTF">2023-12-16T09:43:15Z</dcterms:created>
  <dcterms:modified xsi:type="dcterms:W3CDTF">2023-12-23T13:53:49Z</dcterms:modified>
</cp:coreProperties>
</file>